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одор Русков" initials="ТР" lastIdx="1" clrIdx="0">
    <p:extLst>
      <p:ext uri="{19B8F6BF-5375-455C-9EA6-DF929625EA0E}">
        <p15:presenceInfo xmlns:p15="http://schemas.microsoft.com/office/powerpoint/2012/main" userId="Тодор Руск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0AF4B-4DBA-46D6-A7C5-8FAE19D59CDD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650C2-C4D5-437D-BC00-FE5C5BEBAE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838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650C2-C4D5-437D-BC00-FE5C5BEBAE7C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423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650C2-C4D5-437D-BC00-FE5C5BEBAE7C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182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AD68C2-55B8-40A1-9996-47304B239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6025FC3-02B1-43A9-AF64-1152FA8EC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8630DC1-AAE6-4102-A9B7-99E72F1F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42B2751-B764-463A-9F0A-1CF54FE9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67B2D23-B72F-49FC-BD67-2CD2CB4F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165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017D6A6-A629-4537-A78F-D5887355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F063BBFA-51EF-4F40-AF40-959D37079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828627A-4C24-43F0-87A3-B8ECACCA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45024F3-B3F0-450B-BEAF-9A20C53C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0340878-7760-4A15-B0C1-655546A2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7218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5687094-96C6-4C2D-91C9-935849960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9ED200DE-4DDA-4FD0-81CE-761B1C70F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E4343EA-0BF8-46AE-838F-AEA37090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492B833-5F3B-475C-AA3A-CA02F395C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5025FDA-0FEE-415B-AACC-A6B1F428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67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6A8A97-B3F6-48CE-A443-64833FC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F2E2C5-7427-44FA-B913-772750A59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D245342-968D-4F17-8847-FAD425C3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8BE2EB8-CAD0-4AF1-A0F1-33EAB256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FBBCAE5-3E08-46F4-8F86-5EB6D165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375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6040098-3A77-4AC2-AF43-33E3C290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4CDC27A-8B97-45E0-A3F1-2AB513AF8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BBBCD81-3D72-4F09-A27B-86008BFA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954530C-28A7-4121-BA66-3BA706B1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3864981-639A-49D8-9ABF-B9100DA7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456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FFC76C-2EF0-4023-9AF9-38DB964A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CD017EC-285A-47E2-8755-CBFF5CED0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C2A11B6A-4749-4FED-9729-4C48C0DFE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2E543BEC-840D-4EE9-B1C4-09B50385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0DB7298-6EE6-46C5-A0DB-387F4D3F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3FA4270-BFA9-416C-A877-8EE968DB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762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E01207-57AC-4844-B11F-B0C67F8F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9E6CEA7-71F3-44F8-A27E-892D8E51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8E02B961-40DC-4759-903B-2E6A11213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0C2D402A-F408-4E89-B69B-B7512BB68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CDC7EC2F-4023-4416-8CD4-1555CC4D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0A38CD72-6DED-41AE-AC50-C48BED11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CF29727D-1614-4BF8-B355-4C849A3C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5A45E3D-0F73-4754-92C3-34F9854C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808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E6C941-5856-4E53-A356-EE00F89B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97E44AD-3A9A-4CC2-AE9F-B9076043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13FD9488-AB67-4DD2-A644-A1A8B322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B0416BB8-D94F-4109-BF98-ACCB1943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850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5F50922A-B0A1-421C-B318-FFF7FF88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9C9ACAD-29D0-46E2-9FAB-F52F7494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9ED51432-399A-4D3C-AD37-8D8E92DD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789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C2B6A7-BBF8-4B3B-A5FD-876CBA92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FE602C-F2C6-4B42-AF75-C1F979924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9F75FC9A-2E55-4778-8670-056152206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40A12F68-3E50-437A-83E4-517764B7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C1CBA9B-924B-4A3F-97F9-DB209CA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69064FAE-332A-4EDA-A0E1-7F3F82E1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545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A85847A-2B63-443C-B463-10791EA8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3E7CCB68-1290-4047-9FC7-7E41EC629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2654930-459D-4DCF-B0F6-ADD3A9E5A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B2907BE-6867-493D-BD57-BB50E23D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950B75D2-8ECA-4136-A7B0-AF76D73E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5844372-4A73-4737-8692-122439F4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137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4E3221B-B579-43D1-8BBB-EE1C3A29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F4074E8-2F60-4121-9E80-3BBB3EB7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09C0223-2F90-4898-821F-3C3D190C0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15D7F-EC0B-4AB5-8E2D-57CD3CFD0C41}" type="datetimeFigureOut">
              <a:rPr lang="bg-BG" smtClean="0"/>
              <a:t>14.12.2020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2EE2852-0650-4660-BE40-C0798F0F1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6669506-F263-4F03-9500-38F0839F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0B57-8428-4081-A41E-E652459D542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300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&#1040;&#1085;&#1082;&#1077;&#1090;&#1072;%201.jpg" TargetMode="External"/><Relationship Id="rId7" Type="http://schemas.openxmlformats.org/officeDocument/2006/relationships/image" Target="../media/image4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&#1040;&#1085;&#1082;&#1077;&#1090;&#1072;%202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E757206E-4558-48BA-A27A-40C5530F0714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5F23C-008F-43D0-B966-2B96365AA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- WORK - OUT</a:t>
            </a:r>
            <a:endParaRPr lang="bg-BG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750D400-08DF-4015-8B9F-A5669ABD2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</a:t>
            </a:r>
            <a:endParaRPr lang="bg-BG" dirty="0"/>
          </a:p>
          <a:p>
            <a:r>
              <a:rPr lang="bg-BG" dirty="0"/>
              <a:t>мобилно приложение за тренировки в условия на ЛОКДАУН</a:t>
            </a:r>
          </a:p>
        </p:txBody>
      </p:sp>
    </p:spTree>
    <p:extLst>
      <p:ext uri="{BB962C8B-B14F-4D97-AF65-F5344CB8AC3E}">
        <p14:creationId xmlns:p14="http://schemas.microsoft.com/office/powerpoint/2010/main" val="340191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8B5C8502-4835-4A50-84C9-50651DF1656B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6A82AB3-5611-4EB1-B53F-37AA5B837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130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FCA2D69E-4B25-490F-B035-36BF5E608BE7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1EBDF6-8D2A-4183-9976-0A0E4D566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6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8CF52CBD-C531-4188-91FD-6A3D1B4D5D1C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52DED44-3740-42F1-BB7E-A2EAFD1B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Основни коментари от обратната връзка</a:t>
            </a:r>
            <a:r>
              <a:rPr lang="en-US" b="1" dirty="0"/>
              <a:t> </a:t>
            </a:r>
            <a:r>
              <a:rPr lang="bg-BG" b="1" dirty="0"/>
              <a:t>за хартиен прототип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8E4FB5D-B14B-4368-8171-94F9455FF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7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</a:rPr>
              <a:t>√ </a:t>
            </a:r>
            <a:r>
              <a:rPr lang="bg-BG" dirty="0"/>
              <a:t>„Първо ми прави впечатление, че много лесно се проследява потока на самия прототип.“</a:t>
            </a:r>
          </a:p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</a:rPr>
              <a:t>√ </a:t>
            </a:r>
            <a:r>
              <a:rPr lang="bg-BG" dirty="0"/>
              <a:t>„Възможността да преминавам към следващата стъпка е доста ясна и очевадна.“</a:t>
            </a:r>
          </a:p>
          <a:p>
            <a:pPr marL="0" indent="0">
              <a:buNone/>
            </a:pPr>
            <a:r>
              <a:rPr lang="bg-BG" b="1" dirty="0">
                <a:solidFill>
                  <a:srgbClr val="0070C0"/>
                </a:solidFill>
              </a:rPr>
              <a:t>√ </a:t>
            </a:r>
            <a:r>
              <a:rPr lang="bg-BG" dirty="0"/>
              <a:t>„Интерфейсът е наистина лесен, а дизайнът изглежда модерен и въвличащ в упражненията.“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bg-BG" dirty="0"/>
              <a:t> „Това, което аз не виждам тук, е възможността да се спре на пауза, ако някой ангажира вниманието ни за малко.“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bg-BG" b="1" dirty="0">
                <a:solidFill>
                  <a:srgbClr val="FF0000"/>
                </a:solidFill>
              </a:rPr>
              <a:t> </a:t>
            </a:r>
            <a:r>
              <a:rPr lang="bg-BG" dirty="0"/>
              <a:t>„</a:t>
            </a:r>
            <a:r>
              <a:rPr lang="bg-BG" dirty="0" err="1"/>
              <a:t>Би</a:t>
            </a:r>
            <a:r>
              <a:rPr lang="bg-BG" dirty="0"/>
              <a:t> било добре също, ако се добави и тренировки по избор от горните (</a:t>
            </a:r>
            <a:r>
              <a:rPr lang="en-US" dirty="0"/>
              <a:t>Custom Workout), </a:t>
            </a:r>
            <a:r>
              <a:rPr lang="bg-BG" dirty="0"/>
              <a:t>потребителя да си изготви план.“</a:t>
            </a:r>
            <a:endParaRPr lang="bg-BG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bg-BG" b="1" dirty="0">
                <a:solidFill>
                  <a:srgbClr val="FF0000"/>
                </a:solidFill>
              </a:rPr>
              <a:t> </a:t>
            </a:r>
            <a:r>
              <a:rPr lang="bg-BG" dirty="0"/>
              <a:t>„И на последно място бутон сподели (</a:t>
            </a:r>
            <a:r>
              <a:rPr lang="en-US" dirty="0"/>
              <a:t>Share</a:t>
            </a:r>
            <a:r>
              <a:rPr lang="bg-BG" dirty="0"/>
              <a:t>).“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118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5F2D1CEE-DD7A-4468-AFF4-00C60D386901}"/>
              </a:ext>
            </a:extLst>
          </p:cNvPr>
          <p:cNvSpPr/>
          <p:nvPr/>
        </p:nvSpPr>
        <p:spPr>
          <a:xfrm>
            <a:off x="10691" y="-14232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8E17E0-D13A-481B-A0E4-A57EED12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Персона §</a:t>
            </a:r>
            <a:br>
              <a:rPr lang="bg-BG" b="1" dirty="0"/>
            </a:br>
            <a:r>
              <a:rPr lang="bg-BG" b="1" dirty="0"/>
              <a:t>Потребителска история 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0AAA05-8F42-40E7-B1E8-3E25F38AB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15152"/>
            <a:ext cx="6067567" cy="4361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/>
              <a:t>Представяне</a:t>
            </a:r>
            <a:r>
              <a:rPr lang="ru-RU" sz="3200" dirty="0"/>
              <a:t> на сегмент от аудитория за продукт </a:t>
            </a:r>
            <a:r>
              <a:rPr lang="ru-RU" sz="3200" dirty="0" err="1"/>
              <a:t>проектиран</a:t>
            </a:r>
            <a:r>
              <a:rPr lang="ru-RU" sz="3200" dirty="0"/>
              <a:t>, </a:t>
            </a:r>
            <a:r>
              <a:rPr lang="ru-RU" sz="3200" dirty="0" err="1"/>
              <a:t>базирани</a:t>
            </a:r>
            <a:r>
              <a:rPr lang="ru-RU" sz="3200" dirty="0"/>
              <a:t> на </a:t>
            </a:r>
            <a:r>
              <a:rPr lang="ru-RU" sz="3200" dirty="0" err="1"/>
              <a:t>различни</a:t>
            </a:r>
            <a:r>
              <a:rPr lang="ru-RU" sz="3200" dirty="0"/>
              <a:t> </a:t>
            </a:r>
            <a:r>
              <a:rPr lang="ru-RU" sz="3200" dirty="0" err="1"/>
              <a:t>видове</a:t>
            </a:r>
            <a:r>
              <a:rPr lang="ru-RU" sz="3200" dirty="0"/>
              <a:t> </a:t>
            </a:r>
            <a:r>
              <a:rPr lang="ru-RU" sz="3200" dirty="0" err="1"/>
              <a:t>качествени</a:t>
            </a:r>
            <a:r>
              <a:rPr lang="ru-RU" sz="3200" dirty="0"/>
              <a:t> и </a:t>
            </a:r>
            <a:r>
              <a:rPr lang="ru-RU" sz="3200" dirty="0" err="1"/>
              <a:t>количествени</a:t>
            </a:r>
            <a:r>
              <a:rPr lang="ru-RU" sz="3200" dirty="0"/>
              <a:t> </a:t>
            </a:r>
            <a:r>
              <a:rPr lang="ru-RU" sz="3200" dirty="0" err="1"/>
              <a:t>изследвания</a:t>
            </a:r>
            <a:r>
              <a:rPr lang="ru-RU" sz="3200" dirty="0"/>
              <a:t>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200" b="1" dirty="0">
                <a:hlinkClick r:id="rId3" action="ppaction://hlinkfile"/>
              </a:rPr>
              <a:t>Анкета 1</a:t>
            </a:r>
            <a:endParaRPr lang="ru-RU" sz="3200" b="1" dirty="0"/>
          </a:p>
          <a:p>
            <a:pPr marL="0" indent="0">
              <a:buNone/>
            </a:pPr>
            <a:r>
              <a:rPr lang="ru-RU" sz="3200" b="1" dirty="0">
                <a:hlinkClick r:id="rId4" action="ppaction://hlinkfile"/>
              </a:rPr>
              <a:t>Анкета 2</a:t>
            </a:r>
            <a:endParaRPr lang="bg-BG" sz="3200" b="1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1DDC8B76-896D-49A5-9C97-AC62ED4C4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04" y="5127383"/>
            <a:ext cx="481848" cy="481848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323271A-EA76-492B-B438-07620BE3B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69" y="0"/>
            <a:ext cx="4953000" cy="6858000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418F0999-E0EA-41A6-9EF2-DE93C75E1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16" y="4178237"/>
            <a:ext cx="2005842" cy="20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>
            <a:extLst>
              <a:ext uri="{FF2B5EF4-FFF2-40B4-BE49-F238E27FC236}">
                <a16:creationId xmlns:a16="http://schemas.microsoft.com/office/drawing/2014/main" id="{9EB9AFB0-C45D-4F10-9110-A2119A14E680}"/>
              </a:ext>
            </a:extLst>
          </p:cNvPr>
          <p:cNvSpPr/>
          <p:nvPr/>
        </p:nvSpPr>
        <p:spPr>
          <a:xfrm>
            <a:off x="9951" y="-19223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F01AAD7E-5A36-49AE-BFCA-B735036B6E38}"/>
              </a:ext>
            </a:extLst>
          </p:cNvPr>
          <p:cNvSpPr/>
          <p:nvPr/>
        </p:nvSpPr>
        <p:spPr>
          <a:xfrm>
            <a:off x="838200" y="4341371"/>
            <a:ext cx="3624618" cy="4262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72DF3731-04C2-4F95-AF31-0C8FF6313035}"/>
              </a:ext>
            </a:extLst>
          </p:cNvPr>
          <p:cNvSpPr/>
          <p:nvPr/>
        </p:nvSpPr>
        <p:spPr>
          <a:xfrm>
            <a:off x="838199" y="3342817"/>
            <a:ext cx="3761096" cy="4262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F69420B6-2510-4015-BF7E-6C92A58DC1A3}"/>
              </a:ext>
            </a:extLst>
          </p:cNvPr>
          <p:cNvSpPr/>
          <p:nvPr/>
        </p:nvSpPr>
        <p:spPr>
          <a:xfrm>
            <a:off x="838199" y="2412482"/>
            <a:ext cx="2655628" cy="4262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8BA7F8-7607-430A-A820-649D72C7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Персона §</a:t>
            </a:r>
            <a:br>
              <a:rPr lang="bg-BG" b="1" dirty="0"/>
            </a:br>
            <a:r>
              <a:rPr lang="bg-BG" b="1" dirty="0"/>
              <a:t>Потребителска история </a:t>
            </a:r>
            <a:endParaRPr lang="bg-BG" dirty="0"/>
          </a:p>
        </p:txBody>
      </p:sp>
      <p:sp>
        <p:nvSpPr>
          <p:cNvPr id="7" name="Контейнер за съдържание 6">
            <a:extLst>
              <a:ext uri="{FF2B5EF4-FFF2-40B4-BE49-F238E27FC236}">
                <a16:creationId xmlns:a16="http://schemas.microsoft.com/office/drawing/2014/main" id="{679C709D-D101-4080-B21E-7060004E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398834"/>
            <a:ext cx="5849203" cy="2780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Като </a:t>
            </a:r>
            <a:r>
              <a:rPr lang="ru-RU" dirty="0" err="1"/>
              <a:t>потребител</a:t>
            </a:r>
            <a:r>
              <a:rPr lang="ru-RU" dirty="0"/>
              <a:t>  искам да </a:t>
            </a:r>
            <a:r>
              <a:rPr lang="ru-RU" dirty="0" err="1"/>
              <a:t>мога</a:t>
            </a:r>
            <a:r>
              <a:rPr lang="ru-RU" dirty="0"/>
              <a:t> да </a:t>
            </a:r>
            <a:r>
              <a:rPr lang="ru-RU" dirty="0" err="1"/>
              <a:t>продължа</a:t>
            </a:r>
            <a:r>
              <a:rPr lang="ru-RU" dirty="0"/>
              <a:t> да </a:t>
            </a:r>
            <a:r>
              <a:rPr lang="ru-RU" dirty="0" err="1"/>
              <a:t>тренирам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</a:t>
            </a:r>
            <a:r>
              <a:rPr lang="ru-RU" dirty="0" err="1"/>
              <a:t>функционалност</a:t>
            </a:r>
            <a:r>
              <a:rPr lang="ru-RU" dirty="0"/>
              <a:t> / цел)   </a:t>
            </a:r>
            <a:r>
              <a:rPr lang="ru-RU" dirty="0" err="1"/>
              <a:t>така</a:t>
            </a:r>
            <a:r>
              <a:rPr lang="ru-RU" dirty="0"/>
              <a:t> че</a:t>
            </a:r>
          </a:p>
          <a:p>
            <a:pPr marL="0" indent="0">
              <a:buNone/>
            </a:pPr>
            <a:r>
              <a:rPr lang="ru-RU" dirty="0" err="1"/>
              <a:t>Локдауна</a:t>
            </a:r>
            <a:r>
              <a:rPr lang="ru-RU" dirty="0"/>
              <a:t> </a:t>
            </a:r>
            <a:r>
              <a:rPr lang="ru-RU" dirty="0" err="1"/>
              <a:t>неможе</a:t>
            </a:r>
            <a:r>
              <a:rPr lang="ru-RU" dirty="0"/>
              <a:t> да ме </a:t>
            </a:r>
            <a:r>
              <a:rPr lang="ru-RU" dirty="0" err="1"/>
              <a:t>спре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(мотивация / причина)</a:t>
            </a:r>
            <a:endParaRPr lang="bg-BG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5070E5C6-EA19-4D3E-BB53-A8D50D5B8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7" y="0"/>
            <a:ext cx="5250236" cy="6858000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1FB2DA0-1AC4-48A1-948E-63B015740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1" y="4835052"/>
            <a:ext cx="3761096" cy="18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9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extLst>
              <a:ext uri="{FF2B5EF4-FFF2-40B4-BE49-F238E27FC236}">
                <a16:creationId xmlns:a16="http://schemas.microsoft.com/office/drawing/2014/main" id="{9EB2F123-729B-4F57-8503-1536DA471F65}"/>
              </a:ext>
            </a:extLst>
          </p:cNvPr>
          <p:cNvSpPr/>
          <p:nvPr/>
        </p:nvSpPr>
        <p:spPr>
          <a:xfrm>
            <a:off x="889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Заглавие 6">
            <a:extLst>
              <a:ext uri="{FF2B5EF4-FFF2-40B4-BE49-F238E27FC236}">
                <a16:creationId xmlns:a16="http://schemas.microsoft.com/office/drawing/2014/main" id="{2DD41FFC-7702-448C-8043-E42243F7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457200"/>
            <a:ext cx="2200276" cy="1600200"/>
          </a:xfrm>
        </p:spPr>
        <p:txBody>
          <a:bodyPr/>
          <a:lstStyle/>
          <a:p>
            <a:r>
              <a:rPr lang="en-US" b="1" dirty="0"/>
              <a:t>User Journey</a:t>
            </a:r>
            <a:endParaRPr lang="bg-BG" b="1" dirty="0"/>
          </a:p>
        </p:txBody>
      </p:sp>
      <p:sp>
        <p:nvSpPr>
          <p:cNvPr id="9" name="Текстов контейнер 8">
            <a:extLst>
              <a:ext uri="{FF2B5EF4-FFF2-40B4-BE49-F238E27FC236}">
                <a16:creationId xmlns:a16="http://schemas.microsoft.com/office/drawing/2014/main" id="{19229373-4912-4AB2-ACAF-687EF93BA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75" y="2643187"/>
            <a:ext cx="2200276" cy="3957637"/>
          </a:xfrm>
        </p:spPr>
        <p:txBody>
          <a:bodyPr/>
          <a:lstStyle/>
          <a:p>
            <a:r>
              <a:rPr lang="bg-BG" dirty="0" err="1"/>
              <a:t>Лейаута</a:t>
            </a:r>
            <a:r>
              <a:rPr lang="bg-BG" dirty="0"/>
              <a:t> е цикличен, защото потребителя ползва мобилен </a:t>
            </a:r>
            <a:r>
              <a:rPr lang="en-US" dirty="0"/>
              <a:t>APP </a:t>
            </a:r>
            <a:r>
              <a:rPr lang="bg-BG" dirty="0"/>
              <a:t>за тренировки вкъщи в условия на ЛОКДАУН</a:t>
            </a:r>
          </a:p>
          <a:p>
            <a:endParaRPr lang="bg-BG" dirty="0"/>
          </a:p>
          <a:p>
            <a:r>
              <a:rPr lang="bg-BG" dirty="0"/>
              <a:t>Приложението се ползва 3-4 пъти в седмицата, затова потребителската пътека е една и съща.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786662BA-C261-4A82-8820-A291F29C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16" y="0"/>
            <a:ext cx="9799490" cy="6858000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56249158-4804-4884-9806-9EF5A7186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9" y="54592"/>
            <a:ext cx="968588" cy="968588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A8A5D1E-97E0-4F63-AEF3-58E46D9D3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" y="5445458"/>
            <a:ext cx="2200276" cy="13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4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>
            <a:extLst>
              <a:ext uri="{FF2B5EF4-FFF2-40B4-BE49-F238E27FC236}">
                <a16:creationId xmlns:a16="http://schemas.microsoft.com/office/drawing/2014/main" id="{38E23753-C2FE-4581-B781-9063DA2D8CFE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00E30259-CA52-493F-804B-59EA5627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66" y="2212187"/>
            <a:ext cx="3143534" cy="2433626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1F2D717-69B2-48F6-B61D-B481129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Негативен </a:t>
            </a:r>
            <a:r>
              <a:rPr lang="bg-BG" b="1" dirty="0" err="1"/>
              <a:t>Сториборд</a:t>
            </a:r>
            <a:endParaRPr lang="bg-BG" b="1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ABBC0DFF-A0EB-48EE-B4EF-94A45C28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346743" cy="4351338"/>
          </a:xfrm>
        </p:spPr>
        <p:txBody>
          <a:bodyPr>
            <a:normAutofit/>
          </a:bodyPr>
          <a:lstStyle/>
          <a:p>
            <a:r>
              <a:rPr lang="bg-BG" dirty="0"/>
              <a:t>Негативният </a:t>
            </a:r>
            <a:r>
              <a:rPr lang="bg-BG" dirty="0" err="1"/>
              <a:t>сториборд</a:t>
            </a:r>
            <a:r>
              <a:rPr lang="bg-BG" dirty="0"/>
              <a:t> изобразява следната ситуация:</a:t>
            </a:r>
          </a:p>
          <a:p>
            <a:pPr marL="0" indent="0">
              <a:buNone/>
            </a:pPr>
            <a:r>
              <a:rPr lang="bg-BG" dirty="0"/>
              <a:t>Ваня решава да подобри физическото си състояние чрез тренировки след работа вкъщи. Тя избира 15 минутни тренировки, за да и остане време и за домакинската работа. Ваня остава разочарована, тъй като губи времето си, а резултати няма. Както е описано в персоната и потребителските сценарии, времето е ключов </a:t>
            </a:r>
            <a:r>
              <a:rPr lang="bg-BG" dirty="0" err="1"/>
              <a:t>фастор</a:t>
            </a:r>
            <a:r>
              <a:rPr lang="bg-BG" dirty="0"/>
              <a:t>, с който тя трябва да се съобразява.</a:t>
            </a:r>
          </a:p>
        </p:txBody>
      </p:sp>
    </p:spTree>
    <p:extLst>
      <p:ext uri="{BB962C8B-B14F-4D97-AF65-F5344CB8AC3E}">
        <p14:creationId xmlns:p14="http://schemas.microsoft.com/office/powerpoint/2010/main" val="119857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48D8B6E-1E8F-49B1-A093-2D6BEBB12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>
            <a:extLst>
              <a:ext uri="{FF2B5EF4-FFF2-40B4-BE49-F238E27FC236}">
                <a16:creationId xmlns:a16="http://schemas.microsoft.com/office/drawing/2014/main" id="{A0D492D9-7B1E-4EB5-BDD6-85EE5B24A31A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1FC5325-A719-43AC-AF75-5A38ACB62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52" y="2087321"/>
            <a:ext cx="2552257" cy="2683357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1F2D717-69B2-48F6-B61D-B481129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Позитивен </a:t>
            </a:r>
            <a:r>
              <a:rPr lang="bg-BG" b="1" dirty="0" err="1"/>
              <a:t>Сториборд</a:t>
            </a:r>
            <a:endParaRPr lang="bg-BG" b="1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ABBC0DFF-A0EB-48EE-B4EF-94A45C28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788" cy="4351338"/>
          </a:xfrm>
        </p:spPr>
        <p:txBody>
          <a:bodyPr/>
          <a:lstStyle/>
          <a:p>
            <a:r>
              <a:rPr lang="bg-BG" dirty="0"/>
              <a:t>Позитивния </a:t>
            </a:r>
            <a:r>
              <a:rPr lang="bg-BG" dirty="0" err="1"/>
              <a:t>сториборд</a:t>
            </a:r>
            <a:r>
              <a:rPr lang="bg-BG" dirty="0"/>
              <a:t> изобразява следната ситуация:</a:t>
            </a:r>
          </a:p>
          <a:p>
            <a:pPr marL="0" indent="0">
              <a:buNone/>
            </a:pPr>
            <a:r>
              <a:rPr lang="bg-BG" dirty="0"/>
              <a:t>Той очертава подобна ситуация, но в този случай Ваня, и хрумва идея, че времето навън се е оправило. Стъмва се по-късно /денят е пораснал/ и тя може да използва светлата част за допълнителна </a:t>
            </a:r>
            <a:r>
              <a:rPr lang="bg-BG" dirty="0" err="1"/>
              <a:t>кардио</a:t>
            </a:r>
            <a:r>
              <a:rPr lang="bg-BG" dirty="0"/>
              <a:t> тренировка, така достига до желания резултат.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B04E9C39-55DA-4E83-8D5F-CD1AF993F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80" y="1640170"/>
            <a:ext cx="424128" cy="5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1FC5325-A719-43AC-AF75-5A38ACB6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52" y="2087321"/>
            <a:ext cx="2552257" cy="2683357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1F2D717-69B2-48F6-B61D-B481129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Позитивен </a:t>
            </a:r>
            <a:r>
              <a:rPr lang="bg-BG" b="1" dirty="0" err="1"/>
              <a:t>Сториборд</a:t>
            </a:r>
            <a:endParaRPr lang="bg-BG" b="1" dirty="0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ABBC0DFF-A0EB-48EE-B4EF-94A45C28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3788" cy="4351338"/>
          </a:xfrm>
        </p:spPr>
        <p:txBody>
          <a:bodyPr/>
          <a:lstStyle/>
          <a:p>
            <a:r>
              <a:rPr lang="bg-BG" dirty="0"/>
              <a:t>Позитивния </a:t>
            </a:r>
            <a:r>
              <a:rPr lang="bg-BG" dirty="0" err="1"/>
              <a:t>сториборд</a:t>
            </a:r>
            <a:r>
              <a:rPr lang="bg-BG" dirty="0"/>
              <a:t> изобразява следната ситуация:</a:t>
            </a:r>
          </a:p>
          <a:p>
            <a:pPr marL="0" indent="0">
              <a:buNone/>
            </a:pPr>
            <a:r>
              <a:rPr lang="bg-BG" dirty="0"/>
              <a:t>Той очертава подобна ситуация, но в този случай Ваня, и хрумва идея, че времето навън се е оправило. Стъмва се по-късно /денят е пораснал/ и тя може да използва светлата част за допълнителна </a:t>
            </a:r>
            <a:r>
              <a:rPr lang="bg-BG" dirty="0" err="1"/>
              <a:t>кардио</a:t>
            </a:r>
            <a:r>
              <a:rPr lang="bg-BG" dirty="0"/>
              <a:t> тренировка, така достига до желания резултат.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B04E9C39-55DA-4E83-8D5F-CD1AF993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280" y="1640170"/>
            <a:ext cx="424128" cy="518615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A207F431-500F-4C96-AACE-7485545E5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>
            <a:extLst>
              <a:ext uri="{FF2B5EF4-FFF2-40B4-BE49-F238E27FC236}">
                <a16:creationId xmlns:a16="http://schemas.microsoft.com/office/drawing/2014/main" id="{699393F0-8CDC-4989-A3F7-3A0BADCA138D}"/>
              </a:ext>
            </a:extLst>
          </p:cNvPr>
          <p:cNvSpPr/>
          <p:nvPr/>
        </p:nvSpPr>
        <p:spPr>
          <a:xfrm>
            <a:off x="10691" y="-584"/>
            <a:ext cx="12181309" cy="685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72B025-D861-4AD2-A5FE-11F930F8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Хартиен прототип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C21CD6D-D4B6-44B7-8B4C-CF5163F5F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Състои се от 6 екрана, които описват един процес в дълбочина.</a:t>
            </a:r>
          </a:p>
          <a:p>
            <a:pPr marL="0" indent="0">
              <a:buNone/>
            </a:pPr>
            <a:endParaRPr lang="bg-BG" dirty="0"/>
          </a:p>
          <a:p>
            <a:pPr>
              <a:buFont typeface="Wingdings" panose="05000000000000000000" pitchFamily="2" charset="2"/>
              <a:buChar char="ü"/>
            </a:pPr>
            <a:r>
              <a:rPr lang="bg-BG" dirty="0"/>
              <a:t>Отваряне на приложението и избиране на тренировка със съответната степен на трудност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/>
              <a:t>Завършване на тренировката и записване на постижението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/>
              <a:t>Допълнителни настройки за улеснение на потребителя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bg-BG" dirty="0"/>
              <a:t>Финално потвърждение и мотивираща мисъл за нова тренировка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23867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459</Words>
  <Application>Microsoft Office PowerPoint</Application>
  <PresentationFormat>Широк екран</PresentationFormat>
  <Paragraphs>42</Paragraphs>
  <Slides>12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Тема на Office</vt:lpstr>
      <vt:lpstr>HOME - WORK - OUT</vt:lpstr>
      <vt:lpstr>Персона § Потребителска история </vt:lpstr>
      <vt:lpstr>Персона § Потребителска история </vt:lpstr>
      <vt:lpstr>User Journey</vt:lpstr>
      <vt:lpstr>Негативен Сториборд</vt:lpstr>
      <vt:lpstr>Презентация на PowerPoint</vt:lpstr>
      <vt:lpstr>Позитивен Сториборд</vt:lpstr>
      <vt:lpstr>Позитивен Сториборд</vt:lpstr>
      <vt:lpstr>Хартиен прототип</vt:lpstr>
      <vt:lpstr>Презентация на PowerPoint</vt:lpstr>
      <vt:lpstr>Презентация на PowerPoint</vt:lpstr>
      <vt:lpstr>Основни коментари от обратната връзка за хартиен прототип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WORKout</dc:title>
  <dc:creator>Тодор Русков</dc:creator>
  <cp:lastModifiedBy>Тодор Русков</cp:lastModifiedBy>
  <cp:revision>24</cp:revision>
  <dcterms:created xsi:type="dcterms:W3CDTF">2020-11-30T18:45:51Z</dcterms:created>
  <dcterms:modified xsi:type="dcterms:W3CDTF">2020-12-14T13:33:37Z</dcterms:modified>
</cp:coreProperties>
</file>